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b421d243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b421d243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b421d243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b421d243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b421d243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b421d243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b421d243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b421d243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692c4ff5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692c4ff5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22bc3bfc2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22bc3bfc2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22bc3bfc2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22bc3bfc2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91fccab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91fccab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91fccabd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91fccabd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91fccab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91fccab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91fccabd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91fccabd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91fccabd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91fccabd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91fccabd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91fccabd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22- Batteries, corrosion, electrolysis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Electrolysis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1009200" y="1013350"/>
            <a:ext cx="6392100" cy="3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voltaic cell, anode is the source of electrons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electrolytic cell, source of electrons is an external power source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Draws electrons away from the anode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Positive terminal of battery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Drives electrons toward the cathode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Negative terminal of battery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Predicting products of electrolysis can be simple and complex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925" y="2757400"/>
            <a:ext cx="1434250" cy="1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278" y="2166850"/>
            <a:ext cx="2161150" cy="28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Electrolysis</a:t>
            </a:r>
            <a:endParaRPr/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1297500" y="939550"/>
            <a:ext cx="6392100" cy="35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Pure Molten Salts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Ex. NaCl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Oxidation (anode): 2 Cl- (l) -&gt; Cl2 (g) + 2 e-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Reduction (cathode): 2 Na+ (l) + 2 e- -&gt; 2 Na (s)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 electrolysis of a molten salt, the anion is oxidized and the cation is reduced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Mixtures of Cations or Anions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Must determine which of the 2 cations is more easily reduced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Ex. Na and K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Na+ (aq) + e- -&gt; Na (s) 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-2.71 V (aq)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K+ (aq) + e- -&gt; K (s)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-2.92 V (aq)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Na easier to reduce, so Na+ will be reduced at the cathode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 anions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Ex. Cl- and Br- 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 Cl- (aq) -&gt; Cl2 (g) + 2 e-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1.36 V (aq)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 Br- (aq) -&gt; Br2 (l) + 2 e-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1.09 V (aq)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Electrode</a:t>
            </a:r>
            <a:r>
              <a:rPr lang="en"/>
              <a:t> potential for bromine half reaction is more negative so it will be more easily oxidized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Cation that is more easily reduced (more positive reduction potential) is reduced first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Antion that is more easily oxidized (more negative oxidation potential) is oxidized first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Electrolysis</a:t>
            </a:r>
            <a:endParaRPr/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1297500" y="939550"/>
            <a:ext cx="7038900" cy="4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Aqueous Solutions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Complicated by electrolysis of water itself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Oxidation (Anode): 2H2O (l) -&gt; O2 (g) + 4 H+ (aq) + 4 e- 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 = 1.23 V (standard)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 = 0.82 V ([H+] = 10^-7 M)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Reduction (Cathode): 2H2O (l) + 2 e- -&gt; H2 (g) + 2 OH- (aq)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 = -0.83 V (standard)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 = -0.41 V ([OH-] = 10^-7 M)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cell = Ecat - Ean = -0.41 V - 0.82 V = -1.23 V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Electrolyte needs to be added (ex. Na2SO4) for electrolysis to occur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Electrolysis of NaI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2 different </a:t>
            </a:r>
            <a:r>
              <a:rPr lang="en"/>
              <a:t>oxidation reactions</a:t>
            </a:r>
            <a:r>
              <a:rPr lang="en"/>
              <a:t> are possible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Oxidation: 2 I- (aq) -&gt; I2 (s) + 2 e-  (more negative oxidation potential so it occurs more readily)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0.54 V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Oxidation: 2 H2O (l) -&gt; O2 (g) + 4 H+ (aq) + 4 e-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0.82 V ([H+] = 10^-7 M)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I- is oxidized at the anode and H2O is reduced to H2 at cathode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Na+ is not reduced because their reduction potential is more negative than the reduction potential of the water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2 different reduction half-reactions are possible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Reduction: 2 Na+ (aq) + 2 e- -&gt; 2 Na (s) 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=-2.71 V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Reduction: 2 H2O (l) + 2 e- -&gt; H2 (g) + 2 OH- (aq) </a:t>
            </a:r>
            <a:endParaRPr/>
          </a:p>
          <a:p>
            <a:pPr indent="-287972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 = -0.41 V ([OH-] = 10^-7 M)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negative positive reduction potential will be reduced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Iodide is oxidized at the anode and water is reduced at the cathode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Cations of active metals (ex. Li+, K+, Na+, Mg2+, Ca2+, and Al3+) cannot be easily reduced </a:t>
            </a:r>
            <a:r>
              <a:rPr lang="en"/>
              <a:t>because</a:t>
            </a:r>
            <a:r>
              <a:rPr lang="en"/>
              <a:t> water is more easily reduced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Electrolysis</a:t>
            </a:r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1297500" y="939550"/>
            <a:ext cx="4946700" cy="35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Aqueous NaCl and Overvoltage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Overvoltage: additional voltage that must be applied to make </a:t>
            </a:r>
            <a:r>
              <a:rPr lang="en"/>
              <a:t>non spontaneous</a:t>
            </a:r>
            <a:r>
              <a:rPr lang="en"/>
              <a:t> reactions occur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Oxidation: 2 Cl- (aq) -&gt; Cl2 (g) + 2 e-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1.36 V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Oxidation: 2 H2O (l) -&gt; O2 (g) + 4 H+ (aq) + 4 e-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0.82 V ([H+] = 10^-7 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Reduction: 2 Na+ (aq) + 2 e- -&gt; 2 Na (s)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-2.71 V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Reduction: 2 H2O (l) + 2 e- -&gt; H2 (g) + 2 OH- (aq)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-0.41 V ([OH-] = 10^-7 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Since oxidation of water  is more negative than oxidation of Cl-, easier to oxidize water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 of water is more positive than reduction of Na, easier to reduce water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Should result in electrolysis of water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Oxidation of Cl- occurs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Water requires voltage greater than 0.82 which increases voltage required for oxidation of water to 1.4 V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Causes Cl2 to be oxidized</a:t>
            </a:r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497" y="1603100"/>
            <a:ext cx="1887625" cy="24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Electrolysis stoichiometry</a:t>
            </a:r>
            <a:endParaRPr/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1297500" y="939550"/>
            <a:ext cx="4946700" cy="35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Consider half reaction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Cu2+ (aq) + 2 e- -&gt; Cu (s)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 mol e-: 1 mol Cu (s)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 A = 1 C/s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 (C/s)*time (s) = charge ©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 = 96485 C/mol e-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Batteries</a:t>
            </a:r>
            <a:endParaRPr/>
          </a:p>
        </p:txBody>
      </p:sp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1365850" y="1116150"/>
            <a:ext cx="70389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Many types of batteries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Galvanic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Voltaic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Daniell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Grove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Lead-acid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Gravity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Leclanche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Dry cell (zinc-carbon)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Alkaline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Nickel hydrogen/nickel metal-hydride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Lithium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Dry-Cell Batteries</a:t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1107675" y="1240600"/>
            <a:ext cx="5449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Common batteries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 not contain large amounts of liquid water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Many types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Cheapest: zinc case which acts as anode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Oxidation (Anode): Zn (s) -&gt; Zn 2+ (aq) + 2 e-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Reduction (Cathode): 2 MnO2 (s) + 2 NH4+ (aq) + 2 e- -&gt; Mn2O3 (s) + 2 NH3 (g) + H2O (l)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Produce voltage of around 1.5 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Batteries can be connected in a series to produce higher voltages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Alkaline Batteries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Oxidize zinc in basic environment (slightly different half reactions)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Oxidation (anode): Zn (s) + 2 OH- (aq) -&gt; Zn(OH)2 (s) + 2 e-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 (cathode): 2 MnO2 (s) + 2 H2O (l) + 2 e- -&gt; 2MnO(OH) (s) + 2 OH- (aq)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Longer life than </a:t>
            </a:r>
            <a:r>
              <a:rPr lang="en"/>
              <a:t>non alkaline</a:t>
            </a:r>
            <a:r>
              <a:rPr lang="en"/>
              <a:t> batteries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152" y="1285875"/>
            <a:ext cx="17823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Lead-Acid Storage Batteries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107675" y="1021225"/>
            <a:ext cx="7685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Common in automobiles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6 electrochemical cells wired in a series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cell is 2 V (12 V total)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contains lead anode and lead(IV) oxide cathode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Oxidation (anode): Pb (s) + HSO4- (aq) -&gt; PbSO4 (s) + H+ + 2e-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Reduction (cathode): PbO2 (s) + HSO4- (aq) + 3 H+ + 2 e- -&gt; PbSO4 (s) + 2 H2O (l)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run for a long time without recharging, too much PbSO4 (s) builds up on the surface of the electrodes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Battery dies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be recharged using electric current which reverses the reaction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750" y="3425125"/>
            <a:ext cx="2880976" cy="14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</a:t>
            </a:r>
            <a:r>
              <a:rPr lang="en"/>
              <a:t>Rechargeable</a:t>
            </a:r>
            <a:r>
              <a:rPr lang="en"/>
              <a:t> Batteries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107675" y="1021225"/>
            <a:ext cx="60933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Ex. Nickel-cadmium (NiCad) battery, nickel-metal hydride (NiMH) battery, lithium ion battery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NiCad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Oxidation (Anode): Cd (s) + 2 OH- (aq) -&gt; Cd(OH)2 (s) + 2 e-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Reduction (Cathode): 2 NiO(OH) (s) + 2 H2O (l) + 2 e- -&gt; 2 Ni(OH)2 (s) + 2 OH- (aq)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Electrolyte: KOH (aq)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Produces 1.30 V 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Can be recharged, but overcharging is a problem as it causes electrolysis of water to form H2 and O2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NiMH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Oxidation (Anode): MH (s) + OH- (aq) -&gt; M (s) + H2O (l) + e-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Reduction (Cathode: NiO(OH) (s) + H2O (l) + e- -&gt; Ni(OH)2 (s) + OH- (aq)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Greater energy density than NiCad and are safer, commonly used for hybrid electric vehicles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Lithium Ion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High energy density since lithium is least dense metal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Works differently than other batteries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Lithium ions move from anode to cathode</a:t>
            </a:r>
            <a:endParaRPr/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Causes flow of electrons in external circuit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Anode is made of graphite while cathode is made up a lithium transition metal oxide (ex. LiCoO2 or LiMn2O4)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Recharging oxidizes the transition metal causing lithium to go back to the graphite</a:t>
            </a:r>
            <a:endParaRPr/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Commonly used in cell phones, laptops, and digital cameras</a:t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575" y="1919525"/>
            <a:ext cx="1496850" cy="23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Fuel Cells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107675" y="1021225"/>
            <a:ext cx="73377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Similar to batteries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Need to be replenished from an outside source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Reactants </a:t>
            </a:r>
            <a:r>
              <a:rPr lang="en"/>
              <a:t>constantly flow through from an external source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Generates electrical current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May be replacements for or work with centralized power grid electricity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May also be more efficient for vehicles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common: hydrogen-oxygen fuel cell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H2 flows past anode (screen coated in platinum)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Oxidation (Anode): 2 H2 (g) + 4 OH- (aq) -&gt; 4 H2O (l) + 4 e-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 (Cathode): O2 (g) + 2 H2O (l) + 4 e- -&gt; 4 OH- (aq)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in space shuttles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107675" y="1021225"/>
            <a:ext cx="73377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Gradual oxidation of metals exposed to oxidizing agents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see the reduction of oxygen has a strong tendency to occur and can oxidize metals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O2 (g) + 2H2O (l) + 4 e- -&gt; 4 OH- (aq)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0.40 V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O2 (g) + 4 H+ (aq) + 4 e- -&gt; 2 H2O (l)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1.23 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Oxidation of metals is spontaneous when paired with reduction of oxygen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Opposite process to extraction of metals from ores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Metals are usually </a:t>
            </a:r>
            <a:r>
              <a:rPr lang="en"/>
              <a:t>protected</a:t>
            </a:r>
            <a:r>
              <a:rPr lang="en"/>
              <a:t> by oxides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 is easily oxidized (-1.66 V)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Al2O3 (corundrum) is inert and protects the aluminum from further corrosion by forming a protective coating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Oxides of iron are not stable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Fe (s) -&gt; Fe2+ (aq) + 2 e-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 = -0.45 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Corrosion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107675" y="1021225"/>
            <a:ext cx="7327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Overall reaction is very spontaneous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 Fe (s) + O2 (g) + 4 H+ (aq) -&gt; 2 H2O (l) + 2 Fe2+ (aq)</a:t>
            </a:r>
            <a:endParaRPr/>
          </a:p>
          <a:p>
            <a:pPr indent="-29321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Ecell = 1.68 V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Fe2+ ions produced can migrated through moisture to cathodic regions to be </a:t>
            </a:r>
            <a:r>
              <a:rPr lang="en"/>
              <a:t>further</a:t>
            </a:r>
            <a:r>
              <a:rPr lang="en"/>
              <a:t> oxidized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4 Fe2+ (aq) + O2 (g) + (4 + 2n) H2O (l) -&gt; 2 Fe2O3 x nH2O(s) + 8H+(aq)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18181"/>
              <a:buChar char="●"/>
            </a:pPr>
            <a:r>
              <a:rPr lang="en"/>
              <a:t>Rust: </a:t>
            </a:r>
            <a:r>
              <a:rPr lang="en" sz="1100"/>
              <a:t>2 Fe2O3 x nH2O(s)</a:t>
            </a:r>
            <a:endParaRPr sz="1100"/>
          </a:p>
          <a:p>
            <a:pPr indent="-29321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100"/>
              <a:t>Conditions for rust to form</a:t>
            </a:r>
            <a:endParaRPr sz="1100"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Moisture must be present</a:t>
            </a:r>
            <a:endParaRPr/>
          </a:p>
          <a:p>
            <a:pPr indent="-29321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Allows charge to flow freely between anode and cathode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Electrolytes promote rusting</a:t>
            </a:r>
            <a:endParaRPr/>
          </a:p>
          <a:p>
            <a:pPr indent="-29321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Ex. NaCl enhances current flow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Presence of acids promotes rusting</a:t>
            </a:r>
            <a:endParaRPr/>
          </a:p>
          <a:p>
            <a:pPr indent="-29321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H+ ions enhance cathodic reaction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Rust can be prevented by using a sacrificial electrode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Composed o metal that oxidizes more easily than iron</a:t>
            </a:r>
            <a:endParaRPr/>
          </a:p>
          <a:p>
            <a:pPr indent="-29321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Ex. Mg or Al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also be prevented by coating iron in a metal that oxidizes more easily</a:t>
            </a:r>
            <a:endParaRPr/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Ex. galvanized nails are coated with Zn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600" y="2147098"/>
            <a:ext cx="2776599" cy="11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Electrolysis</a:t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1009200" y="1013350"/>
            <a:ext cx="4746900" cy="3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Electrical current drives </a:t>
            </a:r>
            <a:r>
              <a:rPr lang="en"/>
              <a:t>a nonspontaneous</a:t>
            </a:r>
            <a:r>
              <a:rPr lang="en"/>
              <a:t> redox reaction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Spontaneous - voltaic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2H2 (g) + O2 (g) -&gt; 2 H2O (l)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Nonspontaneous - electrolytic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2H2O (l) -&gt; 2 H2 (g) + O2 (g)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Electrolysis can convert oxides to pure metals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Oxidation (anode): Ag (s) -&gt; Ag+ (aq) + e-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Reduction (cathode): Ag+ (aq) + e- -&gt; Ag (s)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Not spontaneous under standard conditions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Voltage required for electrolysis depends on specific half reactions (ex. Ox Zn Red Cu2+ produces 1.10 V)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power source of over 1.10 V is inserted, electrons will be forced to flow </a:t>
            </a:r>
            <a:r>
              <a:rPr lang="en"/>
              <a:t>the</a:t>
            </a:r>
            <a:r>
              <a:rPr lang="en"/>
              <a:t> other way causing Zn2+ to be reduced and Cu to be oxidized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100" y="214450"/>
            <a:ext cx="1608825" cy="16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800" y="2082100"/>
            <a:ext cx="1345126" cy="15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9376" y="3899396"/>
            <a:ext cx="2327026" cy="1133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